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76" r:id="rId1"/>
  </p:sldMasterIdLst>
  <p:sldIdLst>
    <p:sldId id="256" r:id="rId2"/>
  </p:sldIdLst>
  <p:sldSz cx="6629400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ניות" id="{77DB4C5C-4475-4975-9741-382CFAD5586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3A8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7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854243"/>
            <a:ext cx="5634990" cy="1817229"/>
          </a:xfrm>
        </p:spPr>
        <p:txBody>
          <a:bodyPr anchor="b"/>
          <a:lstStyle>
            <a:lvl1pPr algn="ctr"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741551"/>
            <a:ext cx="4972050" cy="1260219"/>
          </a:xfrm>
        </p:spPr>
        <p:txBody>
          <a:bodyPr/>
          <a:lstStyle>
            <a:lvl1pPr marL="0" indent="0" algn="ctr">
              <a:buNone/>
              <a:defRPr sz="1740"/>
            </a:lvl1pPr>
            <a:lvl2pPr marL="331470" indent="0" algn="ctr">
              <a:buNone/>
              <a:defRPr sz="1450"/>
            </a:lvl2pPr>
            <a:lvl3pPr marL="662940" indent="0" algn="ctr">
              <a:buNone/>
              <a:defRPr sz="1305"/>
            </a:lvl3pPr>
            <a:lvl4pPr marL="994410" indent="0" algn="ctr">
              <a:buNone/>
              <a:defRPr sz="1160"/>
            </a:lvl4pPr>
            <a:lvl5pPr marL="1325880" indent="0" algn="ctr">
              <a:buNone/>
              <a:defRPr sz="1160"/>
            </a:lvl5pPr>
            <a:lvl6pPr marL="1657350" indent="0" algn="ctr">
              <a:buNone/>
              <a:defRPr sz="1160"/>
            </a:lvl6pPr>
            <a:lvl7pPr marL="1988820" indent="0" algn="ctr">
              <a:buNone/>
              <a:defRPr sz="1160"/>
            </a:lvl7pPr>
            <a:lvl8pPr marL="2320290" indent="0" algn="ctr">
              <a:buNone/>
              <a:defRPr sz="1160"/>
            </a:lvl8pPr>
            <a:lvl9pPr marL="2651760" indent="0" algn="ctr">
              <a:buNone/>
              <a:defRPr sz="116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878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792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77901"/>
            <a:ext cx="1429464" cy="442345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77901"/>
            <a:ext cx="4205526" cy="442345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54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85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301302"/>
            <a:ext cx="5717858" cy="2171250"/>
          </a:xfrm>
        </p:spPr>
        <p:txBody>
          <a:bodyPr anchor="b"/>
          <a:lstStyle>
            <a:lvl1pPr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3493092"/>
            <a:ext cx="5717858" cy="1141809"/>
          </a:xfrm>
        </p:spPr>
        <p:txBody>
          <a:bodyPr/>
          <a:lstStyle>
            <a:lvl1pPr marL="0" indent="0">
              <a:buNone/>
              <a:defRPr sz="1740">
                <a:solidFill>
                  <a:schemeClr val="tx1"/>
                </a:solidFill>
              </a:defRPr>
            </a:lvl1pPr>
            <a:lvl2pPr marL="33147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2pPr>
            <a:lvl3pPr marL="66294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3pPr>
            <a:lvl4pPr marL="99441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4pPr>
            <a:lvl5pPr marL="132588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5pPr>
            <a:lvl6pPr marL="165735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6pPr>
            <a:lvl7pPr marL="198882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7pPr>
            <a:lvl8pPr marL="232029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8pPr>
            <a:lvl9pPr marL="265176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080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389503"/>
            <a:ext cx="2817495" cy="331185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389503"/>
            <a:ext cx="2817495" cy="331185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22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77902"/>
            <a:ext cx="5717858" cy="1008901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279552"/>
            <a:ext cx="2804547" cy="627089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906640"/>
            <a:ext cx="2804547" cy="280438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279552"/>
            <a:ext cx="2818358" cy="627089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906640"/>
            <a:ext cx="2818358" cy="280438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29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99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463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47980"/>
            <a:ext cx="2138154" cy="1217930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751541"/>
            <a:ext cx="3356134" cy="3709370"/>
          </a:xfrm>
        </p:spPr>
        <p:txBody>
          <a:bodyPr/>
          <a:lstStyle>
            <a:lvl1pPr>
              <a:defRPr sz="2320"/>
            </a:lvl1pPr>
            <a:lvl2pPr>
              <a:defRPr sz="2030"/>
            </a:lvl2pPr>
            <a:lvl3pPr>
              <a:defRPr sz="174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565910"/>
            <a:ext cx="2138154" cy="290104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026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47980"/>
            <a:ext cx="2138154" cy="1217930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751541"/>
            <a:ext cx="3356134" cy="3709370"/>
          </a:xfrm>
        </p:spPr>
        <p:txBody>
          <a:bodyPr anchor="t"/>
          <a:lstStyle>
            <a:lvl1pPr marL="0" indent="0">
              <a:buNone/>
              <a:defRPr sz="2320"/>
            </a:lvl1pPr>
            <a:lvl2pPr marL="331470" indent="0">
              <a:buNone/>
              <a:defRPr sz="2030"/>
            </a:lvl2pPr>
            <a:lvl3pPr marL="662940" indent="0">
              <a:buNone/>
              <a:defRPr sz="1740"/>
            </a:lvl3pPr>
            <a:lvl4pPr marL="994410" indent="0">
              <a:buNone/>
              <a:defRPr sz="1450"/>
            </a:lvl4pPr>
            <a:lvl5pPr marL="1325880" indent="0">
              <a:buNone/>
              <a:defRPr sz="1450"/>
            </a:lvl5pPr>
            <a:lvl6pPr marL="1657350" indent="0">
              <a:buNone/>
              <a:defRPr sz="1450"/>
            </a:lvl6pPr>
            <a:lvl7pPr marL="1988820" indent="0">
              <a:buNone/>
              <a:defRPr sz="1450"/>
            </a:lvl7pPr>
            <a:lvl8pPr marL="2320290" indent="0">
              <a:buNone/>
              <a:defRPr sz="1450"/>
            </a:lvl8pPr>
            <a:lvl9pPr marL="2651760" indent="0">
              <a:buNone/>
              <a:defRPr sz="145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565910"/>
            <a:ext cx="2138154" cy="290104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80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77902"/>
            <a:ext cx="5717858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389503"/>
            <a:ext cx="5717858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4837890"/>
            <a:ext cx="1491615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י"ט/חשון/תשפ"ד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4837890"/>
            <a:ext cx="2237423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4837890"/>
            <a:ext cx="1491615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2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662940" rtl="1" eaLnBrk="1" latinLnBrk="0" hangingPunct="1">
        <a:lnSpc>
          <a:spcPct val="90000"/>
        </a:lnSpc>
        <a:spcBef>
          <a:spcPct val="0"/>
        </a:spcBef>
        <a:buNone/>
        <a:defRPr sz="31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735" indent="-165735" algn="r" defTabSz="662940" rtl="1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030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0" kern="1200">
          <a:solidFill>
            <a:schemeClr val="tx1"/>
          </a:solidFill>
          <a:latin typeface="+mn-lt"/>
          <a:ea typeface="+mn-ea"/>
          <a:cs typeface="+mn-cs"/>
        </a:defRPr>
      </a:lvl2pPr>
      <a:lvl3pPr marL="82867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116014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49161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82308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215455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48602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81749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1pPr>
      <a:lvl2pPr marL="33147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3pPr>
      <a:lvl4pPr marL="99441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65735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198882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32029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ACCA5DF0-0DE2-C708-E192-930E66DBBA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84"/>
            <a:ext cx="6622097" cy="4921444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43549" y="799322"/>
            <a:ext cx="1001499" cy="36210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40.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88.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126.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225.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350.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350.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361.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EC29FF6-9EF2-1C80-6097-03A6AA9C12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3131" y="799322"/>
            <a:ext cx="3182723" cy="36210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מרים אדלסון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אייל עופר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עידן עופר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רומן אברמוביץ'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דימיטרי בוכמן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איגור בוכמן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יורי מילנר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1F3F430-3985-1B5A-878F-269479DED5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192881" y="799322"/>
            <a:ext cx="2302164" cy="36210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32.7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18.5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13.5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9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6.8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6.8 מיליארד</a:t>
            </a:r>
          </a:p>
          <a:p>
            <a:pPr algn="r">
              <a:lnSpc>
                <a:spcPts val="4000"/>
              </a:lnSpc>
            </a:pPr>
            <a:r>
              <a:rPr lang="he-IL" sz="20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6.8 מיליארד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43</Words>
  <Application>Microsoft Office PowerPoint</Application>
  <PresentationFormat>מותאם אישית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עורך</cp:lastModifiedBy>
  <cp:revision>12</cp:revision>
  <dcterms:created xsi:type="dcterms:W3CDTF">2022-05-09T13:13:53Z</dcterms:created>
  <dcterms:modified xsi:type="dcterms:W3CDTF">2023-11-03T11:27:02Z</dcterms:modified>
</cp:coreProperties>
</file>